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4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5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0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4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3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7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5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0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052D-D366-483C-B256-AA9650A609EB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49CF-1938-4828-912F-0E7F66146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3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7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drop an object, the object’s speed after T seconds is 32T feet per second. Suppose you drop a coin from a hot-air balloon over the desert. What is the speed after 1, 2, 3, 4, and 5 seconds</a:t>
            </a:r>
          </a:p>
          <a:p>
            <a:pPr marL="0" indent="0">
              <a:buNone/>
            </a:pPr>
            <a:r>
              <a:rPr lang="en-US" dirty="0" smtClean="0"/>
              <a:t>1 Second: 32(1)=32 feet per second</a:t>
            </a:r>
          </a:p>
          <a:p>
            <a:pPr marL="0" indent="0">
              <a:buNone/>
            </a:pPr>
            <a:r>
              <a:rPr lang="en-US" dirty="0" smtClean="0"/>
              <a:t>2 Seconds: 32(2)=64 feet per second</a:t>
            </a:r>
          </a:p>
          <a:p>
            <a:pPr marL="0" indent="0">
              <a:buNone/>
            </a:pPr>
            <a:r>
              <a:rPr lang="en-US" dirty="0" smtClean="0"/>
              <a:t>3 Seconds: 32(3)=96 feet per second</a:t>
            </a:r>
          </a:p>
          <a:p>
            <a:pPr marL="0" indent="0">
              <a:buNone/>
            </a:pPr>
            <a:r>
              <a:rPr lang="en-US" dirty="0" smtClean="0"/>
              <a:t>4 Seconds: 32(4)=128 feet per second</a:t>
            </a:r>
          </a:p>
          <a:p>
            <a:pPr marL="0" indent="0">
              <a:buNone/>
            </a:pPr>
            <a:r>
              <a:rPr lang="en-US" dirty="0" smtClean="0"/>
              <a:t>5 Seconds: 32(5)=160 feet per 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0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an expression for the following: Choose a number, add 6, multiply by 3, and subtract 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95600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Start with 2</a:t>
            </a:r>
          </a:p>
          <a:p>
            <a:r>
              <a:rPr lang="en-US" sz="2400" dirty="0" smtClean="0"/>
              <a:t>2+6=8 </a:t>
            </a:r>
          </a:p>
          <a:p>
            <a:r>
              <a:rPr lang="en-US" sz="2400" dirty="0" smtClean="0"/>
              <a:t>8x3=24</a:t>
            </a:r>
          </a:p>
          <a:p>
            <a:r>
              <a:rPr lang="en-US" sz="2400" dirty="0" smtClean="0"/>
              <a:t>24-10=14 </a:t>
            </a:r>
          </a:p>
          <a:p>
            <a:endParaRPr lang="en-US" sz="2400" dirty="0"/>
          </a:p>
          <a:p>
            <a:r>
              <a:rPr lang="en-US" sz="2400" dirty="0" smtClean="0"/>
              <a:t>So I add 6. Multiply that result by 3 and then subtract 10 from the new result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3310" y="2757100"/>
            <a:ext cx="403629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Start with X </a:t>
            </a:r>
          </a:p>
          <a:p>
            <a:r>
              <a:rPr lang="en-US" sz="2000" dirty="0" smtClean="0"/>
              <a:t>X+6 is my result after adding 6. </a:t>
            </a:r>
          </a:p>
          <a:p>
            <a:r>
              <a:rPr lang="en-US" sz="2000" dirty="0" smtClean="0"/>
              <a:t>My next step is to multiply x+6 by 3. </a:t>
            </a:r>
          </a:p>
          <a:p>
            <a:r>
              <a:rPr lang="en-US" sz="2000" dirty="0" smtClean="0"/>
              <a:t>This is represented by 3(x+6)</a:t>
            </a:r>
          </a:p>
          <a:p>
            <a:r>
              <a:rPr lang="en-US" sz="2000" dirty="0" smtClean="0"/>
              <a:t>I then subtract 10. </a:t>
            </a:r>
          </a:p>
          <a:p>
            <a:r>
              <a:rPr lang="en-US" sz="2000" dirty="0" smtClean="0"/>
              <a:t>This is represented by 3(x+6)-10</a:t>
            </a:r>
          </a:p>
          <a:p>
            <a:r>
              <a:rPr lang="en-US" sz="2000" dirty="0" smtClean="0"/>
              <a:t>My expression is 3(x+6)-10</a:t>
            </a:r>
          </a:p>
          <a:p>
            <a:endParaRPr lang="en-US" sz="2000" dirty="0"/>
          </a:p>
          <a:p>
            <a:r>
              <a:rPr lang="en-US" sz="2000" dirty="0" smtClean="0"/>
              <a:t>If I put in 2, I get the following </a:t>
            </a:r>
          </a:p>
          <a:p>
            <a:r>
              <a:rPr lang="en-US" sz="2000" dirty="0" smtClean="0"/>
              <a:t>3(2+6)-10</a:t>
            </a:r>
          </a:p>
          <a:p>
            <a:r>
              <a:rPr lang="en-US" sz="2000" dirty="0" smtClean="0"/>
              <a:t>3(8)-10</a:t>
            </a:r>
          </a:p>
          <a:p>
            <a:r>
              <a:rPr lang="en-US" sz="2000" dirty="0" smtClean="0"/>
              <a:t>24-10</a:t>
            </a:r>
          </a:p>
          <a:p>
            <a:r>
              <a:rPr lang="en-US" sz="2000" dirty="0" smtClean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96726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textbook pg. 100-102 (1-14) </a:t>
            </a:r>
          </a:p>
          <a:p>
            <a:r>
              <a:rPr lang="en-US" dirty="0" smtClean="0"/>
              <a:t>Do this on a </a:t>
            </a:r>
            <a:r>
              <a:rPr lang="en-US" smtClean="0"/>
              <a:t>separate sheet of paper.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8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Evaluating Expressions</vt:lpstr>
      <vt:lpstr>Problem 1</vt:lpstr>
      <vt:lpstr>Problem 2</vt:lpstr>
      <vt:lpstr>Classwork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Expressions</dc:title>
  <dc:creator>Jeff Serra</dc:creator>
  <cp:lastModifiedBy>Jeff Serra</cp:lastModifiedBy>
  <cp:revision>2</cp:revision>
  <dcterms:created xsi:type="dcterms:W3CDTF">2017-09-01T17:58:17Z</dcterms:created>
  <dcterms:modified xsi:type="dcterms:W3CDTF">2017-09-01T18:08:44Z</dcterms:modified>
</cp:coreProperties>
</file>